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9" d="100"/>
          <a:sy n="19" d="100"/>
        </p:scale>
        <p:origin x="1428"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7F984-3043-42ED-A33C-36DC21EDA3E2}" type="datetimeFigureOut">
              <a:rPr lang="en-US" smtClean="0"/>
              <a:t>12/4/2014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BD4A5-1CC4-4DFA-A47C-4C9AD2135A66}" type="slidenum">
              <a:rPr lang="en-US" smtClean="0"/>
              <a:t>‹#›</a:t>
            </a:fld>
            <a:endParaRPr lang="en-US"/>
          </a:p>
        </p:txBody>
      </p:sp>
    </p:spTree>
    <p:extLst>
      <p:ext uri="{BB962C8B-B14F-4D97-AF65-F5344CB8AC3E}">
        <p14:creationId xmlns:p14="http://schemas.microsoft.com/office/powerpoint/2010/main" val="1552710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BD4A5-1CC4-4DFA-A47C-4C9AD2135A66}" type="slidenum">
              <a:rPr lang="en-US" smtClean="0"/>
              <a:t>1</a:t>
            </a:fld>
            <a:endParaRPr lang="en-US"/>
          </a:p>
        </p:txBody>
      </p:sp>
    </p:spTree>
    <p:extLst>
      <p:ext uri="{BB962C8B-B14F-4D97-AF65-F5344CB8AC3E}">
        <p14:creationId xmlns:p14="http://schemas.microsoft.com/office/powerpoint/2010/main" val="41111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85D2C9-BCA8-4DBF-B61C-02DCB340F9EE}"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758EA-26AD-4A0D-A8A8-6635B09969A3}" type="slidenum">
              <a:rPr lang="en-US" smtClean="0"/>
              <a:t>‹#›</a:t>
            </a:fld>
            <a:endParaRPr lang="en-US"/>
          </a:p>
        </p:txBody>
      </p:sp>
    </p:spTree>
    <p:extLst>
      <p:ext uri="{BB962C8B-B14F-4D97-AF65-F5344CB8AC3E}">
        <p14:creationId xmlns:p14="http://schemas.microsoft.com/office/powerpoint/2010/main" val="345506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85D2C9-BCA8-4DBF-B61C-02DCB340F9EE}"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758EA-26AD-4A0D-A8A8-6635B09969A3}" type="slidenum">
              <a:rPr lang="en-US" smtClean="0"/>
              <a:t>‹#›</a:t>
            </a:fld>
            <a:endParaRPr lang="en-US"/>
          </a:p>
        </p:txBody>
      </p:sp>
    </p:spTree>
    <p:extLst>
      <p:ext uri="{BB962C8B-B14F-4D97-AF65-F5344CB8AC3E}">
        <p14:creationId xmlns:p14="http://schemas.microsoft.com/office/powerpoint/2010/main" val="335242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85D2C9-BCA8-4DBF-B61C-02DCB340F9EE}"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758EA-26AD-4A0D-A8A8-6635B09969A3}" type="slidenum">
              <a:rPr lang="en-US" smtClean="0"/>
              <a:t>‹#›</a:t>
            </a:fld>
            <a:endParaRPr lang="en-US"/>
          </a:p>
        </p:txBody>
      </p:sp>
    </p:spTree>
    <p:extLst>
      <p:ext uri="{BB962C8B-B14F-4D97-AF65-F5344CB8AC3E}">
        <p14:creationId xmlns:p14="http://schemas.microsoft.com/office/powerpoint/2010/main" val="134586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85D2C9-BCA8-4DBF-B61C-02DCB340F9EE}"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758EA-26AD-4A0D-A8A8-6635B09969A3}" type="slidenum">
              <a:rPr lang="en-US" smtClean="0"/>
              <a:t>‹#›</a:t>
            </a:fld>
            <a:endParaRPr lang="en-US"/>
          </a:p>
        </p:txBody>
      </p:sp>
    </p:spTree>
    <p:extLst>
      <p:ext uri="{BB962C8B-B14F-4D97-AF65-F5344CB8AC3E}">
        <p14:creationId xmlns:p14="http://schemas.microsoft.com/office/powerpoint/2010/main" val="335292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85D2C9-BCA8-4DBF-B61C-02DCB340F9EE}" type="datetimeFigureOut">
              <a:rPr lang="en-US" smtClean="0"/>
              <a:t>12/4/2014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E758EA-26AD-4A0D-A8A8-6635B09969A3}" type="slidenum">
              <a:rPr lang="en-US" smtClean="0"/>
              <a:t>‹#›</a:t>
            </a:fld>
            <a:endParaRPr lang="en-US"/>
          </a:p>
        </p:txBody>
      </p:sp>
    </p:spTree>
    <p:extLst>
      <p:ext uri="{BB962C8B-B14F-4D97-AF65-F5344CB8AC3E}">
        <p14:creationId xmlns:p14="http://schemas.microsoft.com/office/powerpoint/2010/main" val="28797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85D2C9-BCA8-4DBF-B61C-02DCB340F9EE}"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758EA-26AD-4A0D-A8A8-6635B09969A3}" type="slidenum">
              <a:rPr lang="en-US" smtClean="0"/>
              <a:t>‹#›</a:t>
            </a:fld>
            <a:endParaRPr lang="en-US"/>
          </a:p>
        </p:txBody>
      </p:sp>
    </p:spTree>
    <p:extLst>
      <p:ext uri="{BB962C8B-B14F-4D97-AF65-F5344CB8AC3E}">
        <p14:creationId xmlns:p14="http://schemas.microsoft.com/office/powerpoint/2010/main" val="3531412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85D2C9-BCA8-4DBF-B61C-02DCB340F9EE}" type="datetimeFigureOut">
              <a:rPr lang="en-US" smtClean="0"/>
              <a:t>12/4/2014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E758EA-26AD-4A0D-A8A8-6635B09969A3}" type="slidenum">
              <a:rPr lang="en-US" smtClean="0"/>
              <a:t>‹#›</a:t>
            </a:fld>
            <a:endParaRPr lang="en-US"/>
          </a:p>
        </p:txBody>
      </p:sp>
    </p:spTree>
    <p:extLst>
      <p:ext uri="{BB962C8B-B14F-4D97-AF65-F5344CB8AC3E}">
        <p14:creationId xmlns:p14="http://schemas.microsoft.com/office/powerpoint/2010/main" val="289324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985D2C9-BCA8-4DBF-B61C-02DCB340F9EE}" type="datetimeFigureOut">
              <a:rPr lang="en-US" smtClean="0"/>
              <a:t>12/4/2014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E758EA-26AD-4A0D-A8A8-6635B09969A3}" type="slidenum">
              <a:rPr lang="en-US" smtClean="0"/>
              <a:t>‹#›</a:t>
            </a:fld>
            <a:endParaRPr lang="en-US"/>
          </a:p>
        </p:txBody>
      </p:sp>
    </p:spTree>
    <p:extLst>
      <p:ext uri="{BB962C8B-B14F-4D97-AF65-F5344CB8AC3E}">
        <p14:creationId xmlns:p14="http://schemas.microsoft.com/office/powerpoint/2010/main" val="176833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5D2C9-BCA8-4DBF-B61C-02DCB340F9EE}" type="datetimeFigureOut">
              <a:rPr lang="en-US" smtClean="0"/>
              <a:t>12/4/2014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E758EA-26AD-4A0D-A8A8-6635B09969A3}" type="slidenum">
              <a:rPr lang="en-US" smtClean="0"/>
              <a:t>‹#›</a:t>
            </a:fld>
            <a:endParaRPr lang="en-US"/>
          </a:p>
        </p:txBody>
      </p:sp>
    </p:spTree>
    <p:extLst>
      <p:ext uri="{BB962C8B-B14F-4D97-AF65-F5344CB8AC3E}">
        <p14:creationId xmlns:p14="http://schemas.microsoft.com/office/powerpoint/2010/main" val="190150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5D2C9-BCA8-4DBF-B61C-02DCB340F9EE}"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758EA-26AD-4A0D-A8A8-6635B09969A3}" type="slidenum">
              <a:rPr lang="en-US" smtClean="0"/>
              <a:t>‹#›</a:t>
            </a:fld>
            <a:endParaRPr lang="en-US"/>
          </a:p>
        </p:txBody>
      </p:sp>
    </p:spTree>
    <p:extLst>
      <p:ext uri="{BB962C8B-B14F-4D97-AF65-F5344CB8AC3E}">
        <p14:creationId xmlns:p14="http://schemas.microsoft.com/office/powerpoint/2010/main" val="87515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85D2C9-BCA8-4DBF-B61C-02DCB340F9EE}" type="datetimeFigureOut">
              <a:rPr lang="en-US" smtClean="0"/>
              <a:t>12/4/2014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E758EA-26AD-4A0D-A8A8-6635B09969A3}" type="slidenum">
              <a:rPr lang="en-US" smtClean="0"/>
              <a:t>‹#›</a:t>
            </a:fld>
            <a:endParaRPr lang="en-US"/>
          </a:p>
        </p:txBody>
      </p:sp>
    </p:spTree>
    <p:extLst>
      <p:ext uri="{BB962C8B-B14F-4D97-AF65-F5344CB8AC3E}">
        <p14:creationId xmlns:p14="http://schemas.microsoft.com/office/powerpoint/2010/main" val="374737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2985D2C9-BCA8-4DBF-B61C-02DCB340F9EE}" type="datetimeFigureOut">
              <a:rPr lang="en-US" smtClean="0"/>
              <a:t>12/4/2014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53E758EA-26AD-4A0D-A8A8-6635B09969A3}" type="slidenum">
              <a:rPr lang="en-US" smtClean="0"/>
              <a:t>‹#›</a:t>
            </a:fld>
            <a:endParaRPr lang="en-US"/>
          </a:p>
        </p:txBody>
      </p:sp>
    </p:spTree>
    <p:extLst>
      <p:ext uri="{BB962C8B-B14F-4D97-AF65-F5344CB8AC3E}">
        <p14:creationId xmlns:p14="http://schemas.microsoft.com/office/powerpoint/2010/main" val="2870139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10303724" y="1930400"/>
            <a:ext cx="26454358" cy="1209242"/>
          </a:xfrm>
          <a:prstGeom prst="rect">
            <a:avLst/>
          </a:prstGeom>
          <a:noFill/>
          <a:ln>
            <a:solidFill>
              <a:schemeClr val="accent1"/>
            </a:solidFill>
          </a:ln>
        </p:spPr>
        <p:txBody>
          <a:bodyPr wrap="none" rtlCol="0">
            <a:spAutoFit/>
          </a:bodyPr>
          <a:lstStyle/>
          <a:p>
            <a:pPr lvl="1" algn="r"/>
            <a:r>
              <a:rPr lang="en-US" b="1" spc="100" dirty="0" smtClean="0">
                <a:ln w="22225">
                  <a:solidFill>
                    <a:schemeClr val="accent2"/>
                  </a:solidFill>
                  <a:prstDash val="solid"/>
                </a:ln>
                <a:solidFill>
                  <a:schemeClr val="accent2">
                    <a:lumMod val="40000"/>
                    <a:lumOff val="60000"/>
                  </a:schemeClr>
                </a:solidFill>
              </a:rPr>
              <a:t>United</a:t>
            </a:r>
            <a:r>
              <a:rPr lang="en-US" b="1" dirty="0" smtClean="0">
                <a:ln w="22225">
                  <a:solidFill>
                    <a:schemeClr val="accent2"/>
                  </a:solidFill>
                  <a:prstDash val="solid"/>
                </a:ln>
                <a:solidFill>
                  <a:schemeClr val="accent2">
                    <a:lumMod val="40000"/>
                    <a:lumOff val="60000"/>
                  </a:schemeClr>
                </a:solidFill>
              </a:rPr>
              <a:t> States Veteran Study of </a:t>
            </a:r>
            <a:r>
              <a:rPr lang="en-US" b="1" dirty="0">
                <a:ln w="22225">
                  <a:solidFill>
                    <a:schemeClr val="accent2"/>
                  </a:solidFill>
                  <a:prstDash val="solid"/>
                </a:ln>
                <a:solidFill>
                  <a:schemeClr val="accent2">
                    <a:lumMod val="40000"/>
                    <a:lumOff val="60000"/>
                  </a:schemeClr>
                </a:solidFill>
              </a:rPr>
              <a:t>L</a:t>
            </a:r>
            <a:r>
              <a:rPr lang="en-US" b="1" dirty="0" smtClean="0">
                <a:ln w="22225">
                  <a:solidFill>
                    <a:schemeClr val="accent2"/>
                  </a:solidFill>
                  <a:prstDash val="solid"/>
                </a:ln>
                <a:solidFill>
                  <a:schemeClr val="accent2">
                    <a:lumMod val="40000"/>
                    <a:lumOff val="60000"/>
                  </a:schemeClr>
                </a:solidFill>
              </a:rPr>
              <a:t>ocation </a:t>
            </a:r>
            <a:r>
              <a:rPr lang="en-US" b="1" dirty="0">
                <a:ln w="22225">
                  <a:solidFill>
                    <a:schemeClr val="accent2"/>
                  </a:solidFill>
                  <a:prstDash val="solid"/>
                </a:ln>
                <a:solidFill>
                  <a:schemeClr val="accent2">
                    <a:lumMod val="40000"/>
                    <a:lumOff val="60000"/>
                  </a:schemeClr>
                </a:solidFill>
              </a:rPr>
              <a:t>A</a:t>
            </a:r>
            <a:r>
              <a:rPr lang="en-US" b="1" dirty="0" smtClean="0">
                <a:ln w="22225">
                  <a:solidFill>
                    <a:schemeClr val="accent2"/>
                  </a:solidFill>
                  <a:prstDash val="solid"/>
                </a:ln>
                <a:solidFill>
                  <a:schemeClr val="accent2">
                    <a:lumMod val="40000"/>
                    <a:lumOff val="60000"/>
                  </a:schemeClr>
                </a:solidFill>
              </a:rPr>
              <a:t>nd Demographics	 </a:t>
            </a:r>
            <a:endParaRPr lang="en-US" b="1" dirty="0">
              <a:ln w="22225">
                <a:solidFill>
                  <a:schemeClr val="accent2"/>
                </a:solidFill>
                <a:prstDash val="solid"/>
              </a:ln>
              <a:solidFill>
                <a:schemeClr val="accent2">
                  <a:lumMod val="40000"/>
                  <a:lumOff val="60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599" y="4089400"/>
            <a:ext cx="19952446" cy="154178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67151" y="4089400"/>
            <a:ext cx="19952448" cy="154178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4898" y="27635200"/>
            <a:ext cx="6855233" cy="267335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97324" y="27476317"/>
            <a:ext cx="12669827" cy="269570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44344" y="27476317"/>
            <a:ext cx="3135620" cy="2832233"/>
          </a:xfrm>
          <a:prstGeom prst="rect">
            <a:avLst/>
          </a:prstGeom>
        </p:spPr>
      </p:pic>
      <p:sp>
        <p:nvSpPr>
          <p:cNvPr id="13" name="TextBox 12"/>
          <p:cNvSpPr txBox="1"/>
          <p:nvPr/>
        </p:nvSpPr>
        <p:spPr>
          <a:xfrm>
            <a:off x="28857157" y="27476317"/>
            <a:ext cx="13662442" cy="5632311"/>
          </a:xfrm>
          <a:prstGeom prst="rect">
            <a:avLst/>
          </a:prstGeom>
          <a:noFill/>
        </p:spPr>
        <p:txBody>
          <a:bodyPr wrap="square" rtlCol="0">
            <a:spAutoFit/>
          </a:bodyPr>
          <a:lstStyle/>
          <a:p>
            <a:r>
              <a:rPr lang="en-US" sz="6000" dirty="0" smtClean="0"/>
              <a:t>Kevin Chuba</a:t>
            </a:r>
          </a:p>
          <a:p>
            <a:r>
              <a:rPr lang="en-US" sz="6000" dirty="0" smtClean="0"/>
              <a:t>Geog-1820</a:t>
            </a:r>
          </a:p>
          <a:p>
            <a:r>
              <a:rPr lang="en-US" sz="6000" dirty="0" smtClean="0"/>
              <a:t>04DEC2014</a:t>
            </a:r>
          </a:p>
          <a:p>
            <a:r>
              <a:rPr lang="en-US" sz="6000" dirty="0"/>
              <a:t>Data Provided by the U.S. Census </a:t>
            </a:r>
            <a:r>
              <a:rPr lang="en-US" sz="6000" dirty="0" smtClean="0"/>
              <a:t>Bureau 2013		</a:t>
            </a:r>
            <a:endParaRPr lang="en-US" sz="6000" dirty="0"/>
          </a:p>
          <a:p>
            <a:endParaRPr lang="en-US" sz="6000" dirty="0"/>
          </a:p>
        </p:txBody>
      </p:sp>
      <p:sp>
        <p:nvSpPr>
          <p:cNvPr id="15" name="TextBox 14"/>
          <p:cNvSpPr txBox="1"/>
          <p:nvPr/>
        </p:nvSpPr>
        <p:spPr>
          <a:xfrm>
            <a:off x="863599" y="19852337"/>
            <a:ext cx="18953018" cy="6740307"/>
          </a:xfrm>
          <a:prstGeom prst="rect">
            <a:avLst/>
          </a:prstGeom>
          <a:noFill/>
        </p:spPr>
        <p:txBody>
          <a:bodyPr wrap="square" rtlCol="0">
            <a:spAutoFit/>
          </a:bodyPr>
          <a:lstStyle/>
          <a:p>
            <a:r>
              <a:rPr lang="en-US" sz="4800" dirty="0" smtClean="0"/>
              <a:t>The above map shows us where veterans currently reside in the United States.  It is apparent that the majority of veterans are living in California, Texas, and Florida.  These three states have a high population to begin with but also have a large number of active military installations both land  and sea.   It’s also a notable fact that climates in these regions stay fairly comfortable and influence larger populations.  The graph imbedded with this map shows that the civilian population is extremely dominant over the veteran population</a:t>
            </a:r>
            <a:r>
              <a:rPr lang="en-US" sz="4000" dirty="0" smtClean="0"/>
              <a:t>, </a:t>
            </a:r>
            <a:r>
              <a:rPr lang="en-US" sz="4800" dirty="0" smtClean="0"/>
              <a:t>veterans only make up about 10% of the U.S. population.           </a:t>
            </a:r>
            <a:endParaRPr lang="en-US" sz="4800" dirty="0"/>
          </a:p>
        </p:txBody>
      </p:sp>
      <p:sp>
        <p:nvSpPr>
          <p:cNvPr id="16" name="TextBox 15"/>
          <p:cNvSpPr txBox="1"/>
          <p:nvPr/>
        </p:nvSpPr>
        <p:spPr>
          <a:xfrm>
            <a:off x="22567152" y="19852337"/>
            <a:ext cx="19952448" cy="3785652"/>
          </a:xfrm>
          <a:prstGeom prst="rect">
            <a:avLst/>
          </a:prstGeom>
          <a:noFill/>
        </p:spPr>
        <p:txBody>
          <a:bodyPr wrap="square" rtlCol="0">
            <a:spAutoFit/>
          </a:bodyPr>
          <a:lstStyle/>
          <a:p>
            <a:r>
              <a:rPr lang="en-US" sz="4800" dirty="0" smtClean="0"/>
              <a:t>The above map uses a </a:t>
            </a:r>
            <a:r>
              <a:rPr lang="en-US" sz="4800" dirty="0" err="1" smtClean="0"/>
              <a:t>chropleth</a:t>
            </a:r>
            <a:r>
              <a:rPr lang="en-US" sz="4800" dirty="0" smtClean="0"/>
              <a:t> design to show the comparison of female veterans to the overall veteran population.  As the graph shows the female veteran population is small in comparison to the total veteran population, only about 7.5% of veterans are female.  This map shows that there are only four states in the union where there is a large percentage of female veterans.      </a:t>
            </a:r>
            <a:endParaRPr lang="en-US" sz="4800" dirty="0"/>
          </a:p>
        </p:txBody>
      </p:sp>
    </p:spTree>
    <p:extLst>
      <p:ext uri="{BB962C8B-B14F-4D97-AF65-F5344CB8AC3E}">
        <p14:creationId xmlns:p14="http://schemas.microsoft.com/office/powerpoint/2010/main" val="13481959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TotalTime>
  <Words>198</Words>
  <Application>Microsoft Office PowerPoint</Application>
  <PresentationFormat>Custom</PresentationFormat>
  <Paragraphs>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SLCC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Chuba</dc:creator>
  <cp:lastModifiedBy>Kevin Chuba</cp:lastModifiedBy>
  <cp:revision>22</cp:revision>
  <dcterms:created xsi:type="dcterms:W3CDTF">2014-12-02T23:11:20Z</dcterms:created>
  <dcterms:modified xsi:type="dcterms:W3CDTF">2014-12-05T00:19:01Z</dcterms:modified>
</cp:coreProperties>
</file>