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EF368D-6250-44BA-97E9-C4107FC1A847}" type="datetimeFigureOut">
              <a:rPr lang="en-US" smtClean="0"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97422B-CAE1-49F4-B58B-B0E198C034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ld_Crow_Medicine_Sho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urtfurchuba\Desktop\College%20school%20work\MUSIC_1040\11%20Wagon%20Wheel.m4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urtfurchuba\Desktop\College%20school%20work\MUSIC_1040\06%20Humdinger.m4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urtfurchuba\Desktop\College%20school%20work\MUSIC_1040\01%20Alabama%20HighTest.m4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Kevin </a:t>
            </a:r>
            <a:r>
              <a:rPr lang="en-US" dirty="0" err="1" smtClean="0">
                <a:solidFill>
                  <a:srgbClr val="FFFF00"/>
                </a:solidFill>
              </a:rPr>
              <a:t>Chuba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234813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Final Presentation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For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Music_1040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en.wikipedia.org/wiki/Old_Crow_Medicine_Show</a:t>
            </a:r>
            <a:endParaRPr lang="en-US" dirty="0" smtClean="0"/>
          </a:p>
          <a:p>
            <a:r>
              <a:rPr lang="en-US" dirty="0" smtClean="0"/>
              <a:t>Google Images</a:t>
            </a:r>
          </a:p>
          <a:p>
            <a:r>
              <a:rPr lang="en-US" dirty="0" smtClean="0"/>
              <a:t>http://www.gactv.com/gac/ar_artists_a-z/article/0,3028,GAC_26071_5938577_,00.html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References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Old_Crow_f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524000"/>
            <a:ext cx="4782503" cy="4011885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Baskerville Old Face" pitchFamily="18" charset="0"/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  <a:latin typeface="Baskerville Old Face" pitchFamily="18" charset="0"/>
              </a:rPr>
              <a:t>Old Crow Medicine Show</a:t>
            </a:r>
            <a:endParaRPr lang="en-US" sz="4800" b="1" dirty="0">
              <a:solidFill>
                <a:srgbClr val="FFFF00"/>
              </a:solidFill>
              <a:latin typeface="Baskerville Old Fac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8674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An American string band with old time, folk, and alt-country style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Ketch </a:t>
            </a:r>
            <a:r>
              <a:rPr lang="en-US" dirty="0" err="1" smtClean="0"/>
              <a:t>Secor</a:t>
            </a:r>
            <a:r>
              <a:rPr lang="en-US" dirty="0" smtClean="0"/>
              <a:t>   (Fiddle, Harmonica)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Critter Fuqua (Guitar, </a:t>
            </a:r>
            <a:r>
              <a:rPr lang="en-US" dirty="0" err="1" smtClean="0"/>
              <a:t>Accordian</a:t>
            </a:r>
            <a:r>
              <a:rPr lang="en-US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Kevin Hayes   (Banjo)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Morgan </a:t>
            </a:r>
            <a:r>
              <a:rPr lang="en-US" dirty="0" err="1" smtClean="0"/>
              <a:t>Jahnig</a:t>
            </a:r>
            <a:r>
              <a:rPr lang="en-US" dirty="0" smtClean="0"/>
              <a:t> (Standup Bass)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Gill Landry      (Resonator Guitar)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Chance </a:t>
            </a:r>
            <a:r>
              <a:rPr lang="en-US" dirty="0" smtClean="0"/>
              <a:t>McCoy (Fiddle, mandolin)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Cory </a:t>
            </a:r>
            <a:r>
              <a:rPr lang="en-US" dirty="0" err="1" smtClean="0"/>
              <a:t>Younts</a:t>
            </a:r>
            <a:r>
              <a:rPr lang="en-US" dirty="0" smtClean="0"/>
              <a:t>      (Drums, Keys)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Past Members:</a:t>
            </a:r>
          </a:p>
          <a:p>
            <a:pPr>
              <a:buNone/>
            </a:pPr>
            <a:r>
              <a:rPr lang="nl-NL" dirty="0" smtClean="0"/>
              <a:t>    Ben </a:t>
            </a:r>
            <a:r>
              <a:rPr lang="nl-NL" dirty="0" smtClean="0"/>
              <a:t>Gould</a:t>
            </a:r>
            <a:br>
              <a:rPr lang="nl-NL" dirty="0" smtClean="0"/>
            </a:br>
            <a:r>
              <a:rPr lang="nl-NL" dirty="0" smtClean="0"/>
              <a:t>Matt </a:t>
            </a:r>
            <a:r>
              <a:rPr lang="nl-NL" dirty="0" smtClean="0"/>
              <a:t>Kinman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Willie </a:t>
            </a:r>
            <a:r>
              <a:rPr lang="nl-NL" dirty="0" smtClean="0"/>
              <a:t>Watson</a:t>
            </a:r>
          </a:p>
          <a:p>
            <a:pPr>
              <a:buNone/>
            </a:pPr>
            <a:r>
              <a:rPr lang="nl-NL" dirty="0" smtClean="0">
                <a:solidFill>
                  <a:srgbClr val="FFFF00"/>
                </a:solidFill>
              </a:rPr>
              <a:t>Formed in 1998 the band is currently on tour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Band Members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" name="Picture 4" descr="oc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600200"/>
            <a:ext cx="2591349" cy="2532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Ketch And Critter, met when they were in the 7</a:t>
            </a:r>
            <a:r>
              <a:rPr lang="en-US" baseline="30000" dirty="0" smtClean="0"/>
              <a:t>th</a:t>
            </a:r>
            <a:r>
              <a:rPr lang="en-US" dirty="0" smtClean="0"/>
              <a:t> grade in Harrisburg, VA. and started playing at open </a:t>
            </a:r>
            <a:r>
              <a:rPr lang="en-US" dirty="0" err="1" smtClean="0"/>
              <a:t>mic</a:t>
            </a:r>
            <a:r>
              <a:rPr lang="en-US" dirty="0" smtClean="0"/>
              <a:t> nights together.</a:t>
            </a:r>
          </a:p>
          <a:p>
            <a:endParaRPr lang="en-US" dirty="0" smtClean="0"/>
          </a:p>
          <a:p>
            <a:r>
              <a:rPr lang="en-US" dirty="0" smtClean="0"/>
              <a:t>Willie Watson, met Ben Gould during highschool in Watkins Glen, New York.   After dropping out of school they formed the band </a:t>
            </a:r>
            <a:r>
              <a:rPr lang="en-US" dirty="0" smtClean="0"/>
              <a:t>F</a:t>
            </a:r>
            <a:r>
              <a:rPr lang="en-US" dirty="0" smtClean="0"/>
              <a:t>unniest Game.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Beginning 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029200"/>
          </a:xfrm>
        </p:spPr>
        <p:txBody>
          <a:bodyPr/>
          <a:lstStyle/>
          <a:p>
            <a:r>
              <a:rPr lang="en-US" dirty="0" smtClean="0"/>
              <a:t>While attending Ithaca college Ketch and Critter met Ben and Willie and recorded the album Transmission; that they would later sell while traveling west through Canada. </a:t>
            </a:r>
          </a:p>
          <a:p>
            <a:r>
              <a:rPr lang="en-US" dirty="0" err="1" smtClean="0"/>
              <a:t>Busking</a:t>
            </a:r>
            <a:r>
              <a:rPr lang="en-US" dirty="0" smtClean="0"/>
              <a:t> their way back to the east coast the band was recognized one day on a street corner by country legend Doc Watson. </a:t>
            </a:r>
            <a:r>
              <a:rPr lang="en-US" dirty="0" smtClean="0"/>
              <a:t> </a:t>
            </a:r>
            <a:r>
              <a:rPr lang="en-US" dirty="0" smtClean="0"/>
              <a:t>Doc invited them to play at a music festival which kick started Old Crow’s music career.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Busking</a:t>
            </a:r>
            <a:r>
              <a:rPr lang="en-US" dirty="0" smtClean="0">
                <a:solidFill>
                  <a:srgbClr val="FFFF00"/>
                </a:solidFill>
              </a:rPr>
              <a:t> for recognition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3" descr="MI00038282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4876800"/>
            <a:ext cx="28448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Ketch </a:t>
            </a:r>
            <a:r>
              <a:rPr lang="en-US" dirty="0" err="1" smtClean="0"/>
              <a:t>Secor</a:t>
            </a:r>
            <a:r>
              <a:rPr lang="en-US" dirty="0" smtClean="0"/>
              <a:t> was first influenced by John Hartford in the first grade which made him want to play the banjo.</a:t>
            </a:r>
          </a:p>
          <a:p>
            <a:r>
              <a:rPr lang="en-US" dirty="0" smtClean="0"/>
              <a:t>Critter was influenced by bands like Guns and Roses, Nirvana, AC/DC and a </a:t>
            </a:r>
            <a:r>
              <a:rPr lang="en-US" dirty="0" err="1" smtClean="0"/>
              <a:t>Conjuto</a:t>
            </a:r>
            <a:r>
              <a:rPr lang="en-US" dirty="0" smtClean="0"/>
              <a:t> band.</a:t>
            </a:r>
          </a:p>
          <a:p>
            <a:r>
              <a:rPr lang="en-US" dirty="0" smtClean="0"/>
              <a:t>Bob Dylan was the most profound influence for Ketch and paved the way for their hit song Wagon Wheel.  The song was originally a Dylan song called Rock me mamma but was never finished until Ketch got the copyrights from Dylan and completed his own version.  Which has since been covered by other bands.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Influences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11 Wagon Wheel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29000" y="5867400"/>
            <a:ext cx="304800" cy="30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5715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Song: Wagon Wheel</a:t>
            </a:r>
          </a:p>
          <a:p>
            <a:r>
              <a:rPr lang="en-US" dirty="0" smtClean="0"/>
              <a:t> Album:  O.C.M.S.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2004 album </a:t>
            </a:r>
            <a:r>
              <a:rPr lang="en-US" i="1" dirty="0" smtClean="0"/>
              <a:t>O.C.M.S.</a:t>
            </a:r>
            <a:r>
              <a:rPr lang="en-US" dirty="0" smtClean="0"/>
              <a:t> was selected </a:t>
            </a:r>
            <a:r>
              <a:rPr lang="en-US" dirty="0" smtClean="0"/>
              <a:t>by Country Music Television</a:t>
            </a:r>
            <a:r>
              <a:rPr lang="en-US" dirty="0" smtClean="0"/>
              <a:t> (CMT) as one of the top-10 bluegrass albums of the </a:t>
            </a:r>
            <a:r>
              <a:rPr lang="en-US" dirty="0" smtClean="0"/>
              <a:t>year.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band was formally inducted into the Grand Ole Opera. </a:t>
            </a:r>
          </a:p>
          <a:p>
            <a:r>
              <a:rPr lang="en-US" dirty="0" smtClean="0"/>
              <a:t>Their recording of </a:t>
            </a:r>
            <a:r>
              <a:rPr lang="en-US" dirty="0" smtClean="0"/>
              <a:t>“Wagon Wheel" </a:t>
            </a:r>
            <a:r>
              <a:rPr lang="en-US" dirty="0" smtClean="0"/>
              <a:t>was certified </a:t>
            </a:r>
            <a:r>
              <a:rPr lang="en-US" dirty="0" smtClean="0"/>
              <a:t>Platinum and nominated song of the year in 2013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Awards and honors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191000"/>
          </a:xfrm>
        </p:spPr>
        <p:txBody>
          <a:bodyPr/>
          <a:lstStyle/>
          <a:p>
            <a:r>
              <a:rPr lang="en-US" dirty="0" smtClean="0"/>
              <a:t>Old Crow Medicine </a:t>
            </a:r>
            <a:r>
              <a:rPr lang="en-US" dirty="0" smtClean="0"/>
              <a:t>S</a:t>
            </a:r>
            <a:r>
              <a:rPr lang="en-US" dirty="0" smtClean="0"/>
              <a:t>how has released six studio albums.</a:t>
            </a:r>
          </a:p>
          <a:p>
            <a:r>
              <a:rPr lang="en-US" dirty="0" smtClean="0"/>
              <a:t>O.C.M.S.  (2004)</a:t>
            </a:r>
          </a:p>
          <a:p>
            <a:r>
              <a:rPr lang="en-US" dirty="0" smtClean="0"/>
              <a:t>Big </a:t>
            </a:r>
            <a:r>
              <a:rPr lang="en-US" dirty="0" smtClean="0"/>
              <a:t>I</a:t>
            </a:r>
            <a:r>
              <a:rPr lang="en-US" dirty="0" smtClean="0"/>
              <a:t>ron World (2006)</a:t>
            </a:r>
          </a:p>
          <a:p>
            <a:r>
              <a:rPr lang="en-US" dirty="0" smtClean="0"/>
              <a:t>Tennessee Pusher (2008)</a:t>
            </a:r>
          </a:p>
          <a:p>
            <a:r>
              <a:rPr lang="en-US" dirty="0" smtClean="0"/>
              <a:t>Carry Me Back (2012)</a:t>
            </a:r>
          </a:p>
          <a:p>
            <a:r>
              <a:rPr lang="en-US" dirty="0" smtClean="0"/>
              <a:t>Remedy (2014) Grammy award winner in 2015 for best folk </a:t>
            </a:r>
            <a:r>
              <a:rPr lang="en-US" dirty="0" err="1" smtClean="0"/>
              <a:t>albulm</a:t>
            </a:r>
            <a:r>
              <a:rPr lang="en-US" dirty="0" smtClean="0"/>
              <a:t> </a:t>
            </a:r>
          </a:p>
          <a:p>
            <a:r>
              <a:rPr lang="en-US" dirty="0" smtClean="0"/>
              <a:t>Bushy Mountain Conjugal Trailer (2015)  EP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Albums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638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Song:  Humdinger</a:t>
            </a:r>
          </a:p>
          <a:p>
            <a:r>
              <a:rPr lang="en-US" dirty="0" smtClean="0"/>
              <a:t>Album: Tennessee Pusher</a:t>
            </a:r>
            <a:endParaRPr lang="en-US" dirty="0"/>
          </a:p>
        </p:txBody>
      </p:sp>
      <p:pic>
        <p:nvPicPr>
          <p:cNvPr id="5" name="06 Humdinger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0386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Crow Medicine Show is a fun and down to earth time.</a:t>
            </a:r>
          </a:p>
          <a:p>
            <a:r>
              <a:rPr lang="en-US" dirty="0" smtClean="0"/>
              <a:t>Their music incorporates several stringed instruments that have been played in America for decades. </a:t>
            </a:r>
          </a:p>
          <a:p>
            <a:r>
              <a:rPr lang="en-US" dirty="0" smtClean="0"/>
              <a:t>They have an old time mountain feel to their music, even when surrounded by new world money and technology.      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Conclusion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9" name="01 Alabama HighTest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5562600"/>
            <a:ext cx="304800" cy="304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14400" y="5334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Song:  Alabama High Test</a:t>
            </a:r>
          </a:p>
          <a:p>
            <a:r>
              <a:rPr lang="en-US" dirty="0" smtClean="0"/>
              <a:t>Album:  Tennessee Pusher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403</Words>
  <Application>Microsoft Office PowerPoint</Application>
  <PresentationFormat>On-screen Show (4:3)</PresentationFormat>
  <Paragraphs>48</Paragraphs>
  <Slides>10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Final Presentation For Music_1040 </vt:lpstr>
      <vt:lpstr> Old Crow Medicine Show</vt:lpstr>
      <vt:lpstr>Band Members</vt:lpstr>
      <vt:lpstr>The Beginning  </vt:lpstr>
      <vt:lpstr>Busking for recognition </vt:lpstr>
      <vt:lpstr>Influences </vt:lpstr>
      <vt:lpstr>Awards and honors</vt:lpstr>
      <vt:lpstr>Albums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burtfurchuba</dc:creator>
  <cp:lastModifiedBy>burtfurchuba</cp:lastModifiedBy>
  <cp:revision>67</cp:revision>
  <dcterms:created xsi:type="dcterms:W3CDTF">2015-04-24T22:41:53Z</dcterms:created>
  <dcterms:modified xsi:type="dcterms:W3CDTF">2015-04-29T19:31:00Z</dcterms:modified>
</cp:coreProperties>
</file>