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21" d="100"/>
          <a:sy n="21" d="100"/>
        </p:scale>
        <p:origin x="41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CFFA0A-8C78-4D94-8F10-832D950D1337}" type="datetimeFigureOut">
              <a:rPr lang="en-US" smtClean="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165AB0-79BC-4178-BB24-A365D146F1E4}" type="slidenum">
              <a:rPr lang="en-US" smtClean="0"/>
              <a:t>‹#›</a:t>
            </a:fld>
            <a:endParaRPr lang="en-US" dirty="0"/>
          </a:p>
        </p:txBody>
      </p:sp>
    </p:spTree>
    <p:extLst>
      <p:ext uri="{BB962C8B-B14F-4D97-AF65-F5344CB8AC3E}">
        <p14:creationId xmlns:p14="http://schemas.microsoft.com/office/powerpoint/2010/main" val="116793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FFA0A-8C78-4D94-8F10-832D950D1337}" type="datetimeFigureOut">
              <a:rPr lang="en-US" smtClean="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165AB0-79BC-4178-BB24-A365D146F1E4}" type="slidenum">
              <a:rPr lang="en-US" smtClean="0"/>
              <a:t>‹#›</a:t>
            </a:fld>
            <a:endParaRPr lang="en-US" dirty="0"/>
          </a:p>
        </p:txBody>
      </p:sp>
    </p:spTree>
    <p:extLst>
      <p:ext uri="{BB962C8B-B14F-4D97-AF65-F5344CB8AC3E}">
        <p14:creationId xmlns:p14="http://schemas.microsoft.com/office/powerpoint/2010/main" val="173440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FFA0A-8C78-4D94-8F10-832D950D1337}" type="datetimeFigureOut">
              <a:rPr lang="en-US" smtClean="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165AB0-79BC-4178-BB24-A365D146F1E4}" type="slidenum">
              <a:rPr lang="en-US" smtClean="0"/>
              <a:t>‹#›</a:t>
            </a:fld>
            <a:endParaRPr lang="en-US" dirty="0"/>
          </a:p>
        </p:txBody>
      </p:sp>
    </p:spTree>
    <p:extLst>
      <p:ext uri="{BB962C8B-B14F-4D97-AF65-F5344CB8AC3E}">
        <p14:creationId xmlns:p14="http://schemas.microsoft.com/office/powerpoint/2010/main" val="24290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FFA0A-8C78-4D94-8F10-832D950D1337}" type="datetimeFigureOut">
              <a:rPr lang="en-US" smtClean="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165AB0-79BC-4178-BB24-A365D146F1E4}" type="slidenum">
              <a:rPr lang="en-US" smtClean="0"/>
              <a:t>‹#›</a:t>
            </a:fld>
            <a:endParaRPr lang="en-US" dirty="0"/>
          </a:p>
        </p:txBody>
      </p:sp>
    </p:spTree>
    <p:extLst>
      <p:ext uri="{BB962C8B-B14F-4D97-AF65-F5344CB8AC3E}">
        <p14:creationId xmlns:p14="http://schemas.microsoft.com/office/powerpoint/2010/main" val="259520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FFA0A-8C78-4D94-8F10-832D950D1337}" type="datetimeFigureOut">
              <a:rPr lang="en-US" smtClean="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165AB0-79BC-4178-BB24-A365D146F1E4}" type="slidenum">
              <a:rPr lang="en-US" smtClean="0"/>
              <a:t>‹#›</a:t>
            </a:fld>
            <a:endParaRPr lang="en-US" dirty="0"/>
          </a:p>
        </p:txBody>
      </p:sp>
    </p:spTree>
    <p:extLst>
      <p:ext uri="{BB962C8B-B14F-4D97-AF65-F5344CB8AC3E}">
        <p14:creationId xmlns:p14="http://schemas.microsoft.com/office/powerpoint/2010/main" val="93813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CFFA0A-8C78-4D94-8F10-832D950D1337}" type="datetimeFigureOut">
              <a:rPr lang="en-US" smtClean="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165AB0-79BC-4178-BB24-A365D146F1E4}" type="slidenum">
              <a:rPr lang="en-US" smtClean="0"/>
              <a:t>‹#›</a:t>
            </a:fld>
            <a:endParaRPr lang="en-US" dirty="0"/>
          </a:p>
        </p:txBody>
      </p:sp>
    </p:spTree>
    <p:extLst>
      <p:ext uri="{BB962C8B-B14F-4D97-AF65-F5344CB8AC3E}">
        <p14:creationId xmlns:p14="http://schemas.microsoft.com/office/powerpoint/2010/main" val="67119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CFFA0A-8C78-4D94-8F10-832D950D1337}" type="datetimeFigureOut">
              <a:rPr lang="en-US" smtClean="0"/>
              <a:t>12/11/2014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165AB0-79BC-4178-BB24-A365D146F1E4}" type="slidenum">
              <a:rPr lang="en-US" smtClean="0"/>
              <a:t>‹#›</a:t>
            </a:fld>
            <a:endParaRPr lang="en-US" dirty="0"/>
          </a:p>
        </p:txBody>
      </p:sp>
    </p:spTree>
    <p:extLst>
      <p:ext uri="{BB962C8B-B14F-4D97-AF65-F5344CB8AC3E}">
        <p14:creationId xmlns:p14="http://schemas.microsoft.com/office/powerpoint/2010/main" val="102820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CFFA0A-8C78-4D94-8F10-832D950D1337}" type="datetimeFigureOut">
              <a:rPr lang="en-US" smtClean="0"/>
              <a:t>12/11/2014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165AB0-79BC-4178-BB24-A365D146F1E4}" type="slidenum">
              <a:rPr lang="en-US" smtClean="0"/>
              <a:t>‹#›</a:t>
            </a:fld>
            <a:endParaRPr lang="en-US" dirty="0"/>
          </a:p>
        </p:txBody>
      </p:sp>
    </p:spTree>
    <p:extLst>
      <p:ext uri="{BB962C8B-B14F-4D97-AF65-F5344CB8AC3E}">
        <p14:creationId xmlns:p14="http://schemas.microsoft.com/office/powerpoint/2010/main" val="420048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FFA0A-8C78-4D94-8F10-832D950D1337}" type="datetimeFigureOut">
              <a:rPr lang="en-US" smtClean="0"/>
              <a:t>12/11/2014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165AB0-79BC-4178-BB24-A365D146F1E4}" type="slidenum">
              <a:rPr lang="en-US" smtClean="0"/>
              <a:t>‹#›</a:t>
            </a:fld>
            <a:endParaRPr lang="en-US" dirty="0"/>
          </a:p>
        </p:txBody>
      </p:sp>
    </p:spTree>
    <p:extLst>
      <p:ext uri="{BB962C8B-B14F-4D97-AF65-F5344CB8AC3E}">
        <p14:creationId xmlns:p14="http://schemas.microsoft.com/office/powerpoint/2010/main" val="58656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FFA0A-8C78-4D94-8F10-832D950D1337}" type="datetimeFigureOut">
              <a:rPr lang="en-US" smtClean="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165AB0-79BC-4178-BB24-A365D146F1E4}" type="slidenum">
              <a:rPr lang="en-US" smtClean="0"/>
              <a:t>‹#›</a:t>
            </a:fld>
            <a:endParaRPr lang="en-US" dirty="0"/>
          </a:p>
        </p:txBody>
      </p:sp>
    </p:spTree>
    <p:extLst>
      <p:ext uri="{BB962C8B-B14F-4D97-AF65-F5344CB8AC3E}">
        <p14:creationId xmlns:p14="http://schemas.microsoft.com/office/powerpoint/2010/main" val="92961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FFA0A-8C78-4D94-8F10-832D950D1337}" type="datetimeFigureOut">
              <a:rPr lang="en-US" smtClean="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165AB0-79BC-4178-BB24-A365D146F1E4}" type="slidenum">
              <a:rPr lang="en-US" smtClean="0"/>
              <a:t>‹#›</a:t>
            </a:fld>
            <a:endParaRPr lang="en-US" dirty="0"/>
          </a:p>
        </p:txBody>
      </p:sp>
    </p:spTree>
    <p:extLst>
      <p:ext uri="{BB962C8B-B14F-4D97-AF65-F5344CB8AC3E}">
        <p14:creationId xmlns:p14="http://schemas.microsoft.com/office/powerpoint/2010/main" val="1365930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1CFFA0A-8C78-4D94-8F10-832D950D1337}" type="datetimeFigureOut">
              <a:rPr lang="en-US" smtClean="0"/>
              <a:t>12/11/2014</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0D165AB0-79BC-4178-BB24-A365D146F1E4}" type="slidenum">
              <a:rPr lang="en-US" smtClean="0"/>
              <a:t>‹#›</a:t>
            </a:fld>
            <a:endParaRPr lang="en-US" dirty="0"/>
          </a:p>
        </p:txBody>
      </p:sp>
    </p:spTree>
    <p:extLst>
      <p:ext uri="{BB962C8B-B14F-4D97-AF65-F5344CB8AC3E}">
        <p14:creationId xmlns:p14="http://schemas.microsoft.com/office/powerpoint/2010/main" val="299775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0401" y="435429"/>
            <a:ext cx="37398960" cy="2844800"/>
          </a:xfrm>
        </p:spPr>
        <p:txBody>
          <a:bodyPr>
            <a:normAutofit/>
          </a:bodyPr>
          <a:lstStyle/>
          <a:p>
            <a:r>
              <a:rPr lang="en-US" sz="9600" dirty="0" smtClean="0">
                <a:latin typeface="Elephant" panose="02020904090505020303" pitchFamily="18" charset="0"/>
              </a:rPr>
              <a:t>110 YEARS OF POPULATION CHANGE IN UTAH</a:t>
            </a:r>
            <a:endParaRPr lang="en-US" sz="9600" dirty="0">
              <a:latin typeface="Elephant" panose="02020904090505020303" pitchFamily="18" charset="0"/>
              <a:cs typeface="Aharoni" panose="02010803020104030203" pitchFamily="2" charset="-79"/>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052" y="3657600"/>
            <a:ext cx="20588577" cy="17438012"/>
          </a:xfrm>
          <a:prstGeom prst="rect">
            <a:avLst/>
          </a:prstGeom>
        </p:spPr>
      </p:pic>
      <p:sp>
        <p:nvSpPr>
          <p:cNvPr id="5" name="TextBox 4"/>
          <p:cNvSpPr txBox="1"/>
          <p:nvPr/>
        </p:nvSpPr>
        <p:spPr>
          <a:xfrm>
            <a:off x="5007428" y="19894409"/>
            <a:ext cx="6923315" cy="1578574"/>
          </a:xfrm>
          <a:prstGeom prst="rect">
            <a:avLst/>
          </a:prstGeom>
          <a:noFill/>
        </p:spPr>
        <p:txBody>
          <a:bodyPr wrap="square" rtlCol="0">
            <a:spAutoFit/>
          </a:bodyPr>
          <a:lstStyle/>
          <a:p>
            <a:r>
              <a:rPr lang="en-US" sz="2400" dirty="0" smtClean="0"/>
              <a:t>Data Provided by U.S. Census Bureau</a:t>
            </a:r>
            <a:r>
              <a:rPr lang="en-US" dirty="0" smtClean="0"/>
              <a:t>	</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6629" y="3657600"/>
            <a:ext cx="21693051" cy="17438012"/>
          </a:xfrm>
          <a:prstGeom prst="rect">
            <a:avLst/>
          </a:prstGeom>
        </p:spPr>
      </p:pic>
      <p:sp>
        <p:nvSpPr>
          <p:cNvPr id="11" name="TextBox 10"/>
          <p:cNvSpPr txBox="1"/>
          <p:nvPr/>
        </p:nvSpPr>
        <p:spPr>
          <a:xfrm>
            <a:off x="26312949" y="19894409"/>
            <a:ext cx="5529943" cy="1578574"/>
          </a:xfrm>
          <a:prstGeom prst="rect">
            <a:avLst/>
          </a:prstGeom>
          <a:noFill/>
        </p:spPr>
        <p:txBody>
          <a:bodyPr wrap="square" rtlCol="0">
            <a:spAutoFit/>
          </a:bodyPr>
          <a:lstStyle/>
          <a:p>
            <a:r>
              <a:rPr lang="en-US" sz="2400" dirty="0" smtClean="0"/>
              <a:t>Data Provided By U.S. Census Bureau</a:t>
            </a:r>
            <a:r>
              <a:rPr lang="en-US" dirty="0" smtClean="0"/>
              <a:t>	</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052" y="28086189"/>
            <a:ext cx="11052691" cy="431024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13161" y="28322399"/>
            <a:ext cx="6446519" cy="431421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38175" y="26957235"/>
            <a:ext cx="11950781" cy="525837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4569" y="26957235"/>
            <a:ext cx="8679402" cy="5439195"/>
          </a:xfrm>
          <a:prstGeom prst="rect">
            <a:avLst/>
          </a:prstGeom>
        </p:spPr>
      </p:pic>
      <p:sp>
        <p:nvSpPr>
          <p:cNvPr id="17" name="TextBox 16"/>
          <p:cNvSpPr txBox="1"/>
          <p:nvPr/>
        </p:nvSpPr>
        <p:spPr>
          <a:xfrm>
            <a:off x="878052" y="22174200"/>
            <a:ext cx="42281628" cy="4559966"/>
          </a:xfrm>
          <a:prstGeom prst="rect">
            <a:avLst/>
          </a:prstGeom>
          <a:noFill/>
        </p:spPr>
        <p:txBody>
          <a:bodyPr wrap="square" rtlCol="0">
            <a:spAutoFit/>
          </a:bodyPr>
          <a:lstStyle/>
          <a:p>
            <a:r>
              <a:rPr lang="en-US" dirty="0" smtClean="0"/>
              <a:t>Over the course of one hundred and ten years, Utah has changed significantly both the landscape and the people who occupy it’s counties.  This map enables us to see which counties have increased the fastest and which counties have had the greatest increase in population.  As you can see Washington and Davis counties had the greatest percent of increased population and Salt Lake county remained the largest population of people.  </a:t>
            </a:r>
            <a:endParaRPr lang="en-US" dirty="0"/>
          </a:p>
        </p:txBody>
      </p:sp>
    </p:spTree>
    <p:extLst>
      <p:ext uri="{BB962C8B-B14F-4D97-AF65-F5344CB8AC3E}">
        <p14:creationId xmlns:p14="http://schemas.microsoft.com/office/powerpoint/2010/main" val="1617488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TotalTime>
  <Words>95</Words>
  <Application>Microsoft Office PowerPoint</Application>
  <PresentationFormat>Custom</PresentationFormat>
  <Paragraphs>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Aharoni</vt:lpstr>
      <vt:lpstr>Arial</vt:lpstr>
      <vt:lpstr>Calibri</vt:lpstr>
      <vt:lpstr>Calibri Light</vt:lpstr>
      <vt:lpstr>Elephant</vt:lpstr>
      <vt:lpstr>Office Theme</vt:lpstr>
      <vt:lpstr>110 YEARS OF POPULATION CHANGE IN UTAH</vt:lpstr>
    </vt:vector>
  </TitlesOfParts>
  <Company>SLCC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Chuba</dc:creator>
  <cp:lastModifiedBy>Kevin Chuba</cp:lastModifiedBy>
  <cp:revision>8</cp:revision>
  <dcterms:created xsi:type="dcterms:W3CDTF">2014-12-11T19:42:00Z</dcterms:created>
  <dcterms:modified xsi:type="dcterms:W3CDTF">2014-12-11T21:53:54Z</dcterms:modified>
</cp:coreProperties>
</file>